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65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4.xml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2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53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392680" y="0"/>
            <a:ext cx="9799320" cy="6857365"/>
          </a:xfrm>
        </p:spPr>
        <p:txBody>
          <a:bodyPr/>
          <a:p>
            <a:pPr algn="r"/>
            <a:r>
              <a:rPr lang="zh-CN" altLang="en-US"/>
              <a:t>单击输入您的封面副标题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296535" y="0"/>
            <a:ext cx="6096000" cy="118179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十七岁那日不要脸参加了挑战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明星也有训练班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短短一年太新鲜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记得四哥 发哥 都早已见过面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后来荣升主角太突然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廿九岁颁奖的晚宴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fans太疯癫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来听我唱段情歌一曲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歌词太经典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我的震音假音都早已太熟练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然而情歌总唱不厌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喜欢我别遮脸任由途人发现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尽管唱用心把这情绪歌中染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唱情歌齐齐来一遍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无时无刻都记住掌声响遍天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来唱情歌由从头再一遍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如情浓有点泪流难避免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音阶起跌拍子改变 每首歌是每张脸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喜欢我别遮脸任由途人发现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尽管唱用心把这情绪歌声中渲染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唱情歌齐齐来一遍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无时无刻都记住掌声响遍天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来唱情歌由从头再一遍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如情浓有点泪流难避免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音阶起跌拍子改变 年月变但我未变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唱情歌齐齐来一遍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无时无刻都记住掌声响遍天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来唱情歌由从头再一遍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如情浓有点泪流难避免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音阶起跌拍子改变 每首歌是每张脸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如今我四十看从前沙哑了声线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回忆我冀望那掌声都依然到今天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那首潮水忘情水不再经典</a:t>
            </a:r>
            <a:endParaRPr lang="zh-CN" altLang="en-US" sz="14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</a:rPr>
              <a:t>仍长埋你的心中从未</a:t>
            </a:r>
            <a:r>
              <a:rPr lang="zh-CN" altLang="en-US">
                <a:solidFill>
                  <a:schemeClr val="bg1"/>
                </a:solidFill>
              </a:rPr>
              <a:t>变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5" name="c2c172fc1578d28ee002a912d812f909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86120" y="3119120"/>
            <a:ext cx="619125" cy="619125"/>
          </a:xfrm>
          <a:prstGeom prst="rect">
            <a:avLst/>
          </a:prstGeom>
        </p:spPr>
      </p:pic>
      <p:pic>
        <p:nvPicPr>
          <p:cNvPr id="6" name="17岁歌曲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13120" y="3246120"/>
            <a:ext cx="619125" cy="61912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4" presetClass="path" presetSubtype="0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1667 0.838333 L 0.000729167 -0.847685 " pathEditMode="relative" rAng="0" ptsTypes="">
                                      <p:cBhvr>
                                        <p:cTn id="9" dur="59000" fill="hold"/>
                                        <p:tgtEl>
                                          <p:spTgt spid="4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" y="-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10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numSld="999" showWhenStopped="0">
                <p:cTn id="11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uiExpand="1"/>
      <p:bldP spid="4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COMMONDATA" val="eyJoZGlkIjoiYmU2NTFkNGI5ZmYyNTYyOWIxMjM4MmExMTgzMjRmYTI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WPS 演示</Application>
  <PresentationFormat>宽屏</PresentationFormat>
  <Paragraphs>39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空白演示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179</cp:revision>
  <dcterms:created xsi:type="dcterms:W3CDTF">2019-06-19T02:08:00Z</dcterms:created>
  <dcterms:modified xsi:type="dcterms:W3CDTF">2022-09-09T02:52:47Z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ICV">
    <vt:lpwstr>5F46186985434647B4E68859E677DCF5</vt:lpwstr>
  </property>
</Properties>
</file>